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F1A6-B729-4DF6-A49E-D9329ED4B86F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B6FB-9D06-430E-B122-BBFBDF94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6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3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6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2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2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D08-0909-4367-9A63-E765EEFFD1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2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2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6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3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B0DE-5954-4FF3-B983-B0184D6DDC97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7307-7209-457D-A602-47805666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Team Quiz</a:t>
            </a:r>
            <a:endParaRPr lang="en-GB" dirty="0"/>
          </a:p>
        </p:txBody>
      </p:sp>
      <p:pic>
        <p:nvPicPr>
          <p:cNvPr id="4" name="Picture 3" descr="newcastle_master_col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4887516"/>
            <a:ext cx="2376488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5" y="4455321"/>
            <a:ext cx="1151335" cy="13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4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23" y="2000928"/>
            <a:ext cx="10529755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Name a metal Greek coins were made from.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Did all of the </a:t>
            </a:r>
            <a:r>
              <a:rPr lang="en-GB" sz="2400" dirty="0" smtClean="0"/>
              <a:t>city-states </a:t>
            </a:r>
            <a:r>
              <a:rPr lang="en-GB" sz="2400" dirty="0"/>
              <a:t>in Greece have the same coins?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bird appears on an Athenian coin?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Were coins made by hand or with a machine in ancient Greece?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Name a sea creature which appears on the coins of the Greek island of Aegina.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5331" y="602721"/>
            <a:ext cx="5112568" cy="1143000"/>
          </a:xfrm>
        </p:spPr>
        <p:txBody>
          <a:bodyPr/>
          <a:lstStyle/>
          <a:p>
            <a:r>
              <a:rPr lang="en-GB" dirty="0" smtClean="0"/>
              <a:t>Round 9: Coinage</a:t>
            </a:r>
            <a:endParaRPr lang="en-GB" dirty="0"/>
          </a:p>
        </p:txBody>
      </p:sp>
      <p:pic>
        <p:nvPicPr>
          <p:cNvPr id="6" name="Picture 2" descr="Image result for greek e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68" y="385221"/>
            <a:ext cx="240029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9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33" y="2506662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Name </a:t>
            </a:r>
            <a:r>
              <a:rPr lang="en-GB" dirty="0"/>
              <a:t>two things you might find in the </a:t>
            </a:r>
            <a:r>
              <a:rPr lang="en-GB" dirty="0" err="1"/>
              <a:t>andron</a:t>
            </a:r>
            <a:r>
              <a:rPr lang="en-GB" dirty="0"/>
              <a:t> of a Greek </a:t>
            </a:r>
            <a:r>
              <a:rPr lang="en-GB" dirty="0" smtClean="0"/>
              <a:t>house.</a:t>
            </a:r>
            <a:endParaRPr lang="en-GB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Name </a:t>
            </a:r>
            <a:r>
              <a:rPr lang="en-GB" dirty="0"/>
              <a:t>two jobs women did in the </a:t>
            </a:r>
            <a:r>
              <a:rPr lang="en-GB" dirty="0" smtClean="0"/>
              <a:t>home.</a:t>
            </a:r>
            <a:endParaRPr lang="en-GB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Greeks did not have electric lights what did they use?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Name </a:t>
            </a:r>
            <a:r>
              <a:rPr lang="en-GB" dirty="0"/>
              <a:t>two toys a Greek child might have played </a:t>
            </a:r>
            <a:r>
              <a:rPr lang="en-GB" dirty="0" smtClean="0"/>
              <a:t>with.</a:t>
            </a:r>
            <a:endParaRPr lang="en-GB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How </a:t>
            </a:r>
            <a:r>
              <a:rPr lang="en-GB" dirty="0"/>
              <a:t>do we know some Greek houses had a second floor?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6794" y="498932"/>
            <a:ext cx="6088405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Round 10: Households</a:t>
            </a:r>
            <a:endParaRPr lang="en-GB" dirty="0"/>
          </a:p>
        </p:txBody>
      </p:sp>
      <p:pic>
        <p:nvPicPr>
          <p:cNvPr id="5" name="Picture 2" descr="http://1.bp.blogspot.com/-7h3_FEIDXXQ/UvZwg96pPlI/AAAAAAAAGGY/rtWEhMegi6U/s1600/03+casa+gre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3" t="13451" r="2361" b="24349"/>
          <a:stretch/>
        </p:blipFill>
        <p:spPr bwMode="auto">
          <a:xfrm>
            <a:off x="8505566" y="309510"/>
            <a:ext cx="3352555" cy="27353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3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12" y="1911927"/>
            <a:ext cx="7886700" cy="473257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Name a type of Greek column.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material did the ancient Greeks use to build temples?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a building in Newcastle influenced by ancient Greek architecture.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Why </a:t>
            </a:r>
            <a:r>
              <a:rPr lang="en-GB" sz="2400" dirty="0"/>
              <a:t>were Gorgon antefixes put onto temples?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did the Greeks sacrifice to the gods?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3335" y="649761"/>
            <a:ext cx="5695036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Round 11: Architecture</a:t>
            </a:r>
            <a:endParaRPr lang="en-GB" dirty="0"/>
          </a:p>
        </p:txBody>
      </p:sp>
      <p:pic>
        <p:nvPicPr>
          <p:cNvPr id="3074" name="Picture 2" descr="File:The Parthenon in Ath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47" y="331137"/>
            <a:ext cx="3835012" cy="26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0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12" y="2038635"/>
            <a:ext cx="78867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Which Greek goddess can you see at Haymarket?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Who </a:t>
            </a:r>
            <a:r>
              <a:rPr lang="en-GB" sz="2400" dirty="0"/>
              <a:t>invented history?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Is </a:t>
            </a:r>
            <a:r>
              <a:rPr lang="en-GB" sz="2400" dirty="0"/>
              <a:t>the Olympic torch a modern invention?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an event from the modern Olympic Games which did not feature in the </a:t>
            </a:r>
            <a:r>
              <a:rPr lang="en-GB" sz="2400" dirty="0" smtClean="0"/>
              <a:t>ancient </a:t>
            </a:r>
            <a:r>
              <a:rPr lang="en-GB" sz="2400" dirty="0"/>
              <a:t>Olympics.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two </a:t>
            </a:r>
            <a:r>
              <a:rPr lang="en-GB" sz="2400" dirty="0" smtClean="0"/>
              <a:t>ancient </a:t>
            </a:r>
            <a:r>
              <a:rPr lang="en-GB" sz="2400" dirty="0"/>
              <a:t>Greek toys that children still play with today.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9405" y="578142"/>
            <a:ext cx="5112568" cy="1143000"/>
          </a:xfrm>
        </p:spPr>
        <p:txBody>
          <a:bodyPr/>
          <a:lstStyle/>
          <a:p>
            <a:r>
              <a:rPr lang="en-GB" dirty="0" smtClean="0"/>
              <a:t>Round 12: Conclusion</a:t>
            </a:r>
            <a:endParaRPr lang="en-GB" dirty="0"/>
          </a:p>
        </p:txBody>
      </p:sp>
      <p:pic>
        <p:nvPicPr>
          <p:cNvPr id="5" name="Content Placeholder 3" descr="IMG_1553.JPG"/>
          <p:cNvPicPr>
            <a:picLocks noChangeAspect="1"/>
          </p:cNvPicPr>
          <p:nvPr/>
        </p:nvPicPr>
        <p:blipFill rotWithShape="1">
          <a:blip r:embed="rId3" cstate="print"/>
          <a:srcRect l="8075" t="16588" b="16590"/>
          <a:stretch/>
        </p:blipFill>
        <p:spPr>
          <a:xfrm rot="5400000">
            <a:off x="8090260" y="1399230"/>
            <a:ext cx="4302139" cy="23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406557"/>
            <a:ext cx="5112568" cy="1143000"/>
          </a:xfrm>
        </p:spPr>
        <p:txBody>
          <a:bodyPr/>
          <a:lstStyle/>
          <a:p>
            <a:r>
              <a:rPr lang="en-GB" dirty="0" smtClean="0"/>
              <a:t>Round 1: Archaeology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3695"/>
            <a:ext cx="10515600" cy="363326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is </a:t>
            </a:r>
            <a:r>
              <a:rPr lang="en-GB" sz="2400" dirty="0" smtClean="0"/>
              <a:t>archaeology?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tool does an archaeologist use</a:t>
            </a:r>
            <a:r>
              <a:rPr lang="en-GB" sz="2400" dirty="0" smtClean="0"/>
              <a:t>?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two metals which </a:t>
            </a:r>
            <a:r>
              <a:rPr lang="en-GB" sz="2400" dirty="0" smtClean="0"/>
              <a:t>ancient Greek </a:t>
            </a:r>
            <a:r>
              <a:rPr lang="en-GB" sz="2400" dirty="0"/>
              <a:t>objects were made from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something that survives very well in the archaeological record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something that does not survive in the archaeological record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Picture 2" descr="Image result for archaeologist trow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25" y="290266"/>
            <a:ext cx="3084717" cy="25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10515600" cy="39907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Where was the idea of history first invented?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Which ancient Greek historian is called ‘the father of history’?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Which god helped </a:t>
            </a:r>
            <a:r>
              <a:rPr lang="en-GB" sz="2400" dirty="0" err="1"/>
              <a:t>Pheidippides</a:t>
            </a:r>
            <a:r>
              <a:rPr lang="en-GB" sz="24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Why did </a:t>
            </a:r>
            <a:r>
              <a:rPr lang="en-GB" sz="2400" dirty="0" err="1"/>
              <a:t>Pheidippides</a:t>
            </a:r>
            <a:r>
              <a:rPr lang="en-GB" sz="2400" dirty="0"/>
              <a:t> need help?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The ancient Greek historian Thucydides wrote about a famous war between Athens and which other </a:t>
            </a:r>
            <a:r>
              <a:rPr lang="en-GB" sz="2400" dirty="0" smtClean="0"/>
              <a:t>city-state</a:t>
            </a:r>
            <a:r>
              <a:rPr lang="en-GB" sz="2400" dirty="0"/>
              <a:t>?</a:t>
            </a:r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5423" y="406557"/>
            <a:ext cx="605274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Round 2: Early Historians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4" y="273481"/>
            <a:ext cx="1664990" cy="22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83" y="2635135"/>
            <a:ext cx="11187921" cy="398002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is epigraphy?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Name two places in </a:t>
            </a:r>
            <a:r>
              <a:rPr lang="en-GB" sz="2400" dirty="0" smtClean="0"/>
              <a:t>mainland Greece</a:t>
            </a:r>
            <a:r>
              <a:rPr lang="en-GB" sz="2400" dirty="0"/>
              <a:t>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Do ancient Greek dates end in BC or AD</a:t>
            </a:r>
            <a:r>
              <a:rPr lang="en-GB" sz="24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Where did the Minotaur live?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How would it be easiest to travel around the Greek world? By land or by sea?</a:t>
            </a:r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802" y="406557"/>
            <a:ext cx="655236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Round 3: Ancient Greece</a:t>
            </a:r>
            <a:endParaRPr lang="en-GB" dirty="0"/>
          </a:p>
        </p:txBody>
      </p:sp>
      <p:pic>
        <p:nvPicPr>
          <p:cNvPr id="1026" name="Picture 2" descr="Image result for greece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3" b="5369"/>
          <a:stretch/>
        </p:blipFill>
        <p:spPr bwMode="auto">
          <a:xfrm>
            <a:off x="7795967" y="321963"/>
            <a:ext cx="3987537" cy="27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50" y="2626821"/>
            <a:ext cx="7886700" cy="381865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Who </a:t>
            </a:r>
            <a:r>
              <a:rPr lang="en-GB" sz="2400" dirty="0" smtClean="0"/>
              <a:t>wa</a:t>
            </a:r>
            <a:r>
              <a:rPr lang="en-GB" sz="2400" dirty="0" smtClean="0"/>
              <a:t>s </a:t>
            </a:r>
            <a:r>
              <a:rPr lang="en-GB" sz="2400" dirty="0"/>
              <a:t>the god of wine?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Who </a:t>
            </a:r>
            <a:r>
              <a:rPr lang="en-GB" sz="2400" dirty="0" smtClean="0"/>
              <a:t>was </a:t>
            </a:r>
            <a:r>
              <a:rPr lang="en-GB" sz="2400" dirty="0"/>
              <a:t>the goddess of hunting?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did Zeus hold?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bird </a:t>
            </a:r>
            <a:r>
              <a:rPr lang="en-GB" sz="2400" dirty="0" smtClean="0"/>
              <a:t>was </a:t>
            </a:r>
            <a:r>
              <a:rPr lang="en-GB" sz="2400" dirty="0"/>
              <a:t>associated with Athena?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</a:t>
            </a:r>
            <a:r>
              <a:rPr lang="en-GB" sz="2400" dirty="0" smtClean="0"/>
              <a:t>was </a:t>
            </a:r>
            <a:r>
              <a:rPr lang="en-GB" sz="2400" dirty="0"/>
              <a:t>the god of healing called?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9798" y="453691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Round 4: Greek Religion</a:t>
            </a:r>
            <a:endParaRPr lang="en-GB" dirty="0"/>
          </a:p>
        </p:txBody>
      </p:sp>
      <p:pic>
        <p:nvPicPr>
          <p:cNvPr id="5" name="Picture 2" descr="Asklepios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30" y="319376"/>
            <a:ext cx="2911043" cy="43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9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78" y="2178982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Is a myth fact or fiction?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was the Gorgon called?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Who killed the Gorgon?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was the name of the winged horse?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Who was the biggest Greek hero?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509" y="406557"/>
            <a:ext cx="6514659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Round 5: Myths and Heroes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7" t="36122" r="34071" b="24728"/>
          <a:stretch/>
        </p:blipFill>
        <p:spPr bwMode="auto">
          <a:xfrm>
            <a:off x="8295588" y="314845"/>
            <a:ext cx="3446427" cy="3031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44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72" y="2264879"/>
            <a:ext cx="8335005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was the </a:t>
            </a:r>
            <a:r>
              <a:rPr lang="en-GB" sz="2400" dirty="0" err="1"/>
              <a:t>Pnyx</a:t>
            </a:r>
            <a:r>
              <a:rPr lang="en-GB" sz="2400" dirty="0"/>
              <a:t> in Athens used for?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is an </a:t>
            </a:r>
            <a:r>
              <a:rPr lang="en-GB" sz="2400" dirty="0" err="1" smtClean="0"/>
              <a:t>ostrakon</a:t>
            </a:r>
            <a:r>
              <a:rPr lang="en-GB" sz="2400" dirty="0"/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does the word ‘democracy’ mean?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Who could not vote in ancient Athens?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did members of the jury use to vote in ancient Athens?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677" y="425410"/>
            <a:ext cx="5112568" cy="1143000"/>
          </a:xfrm>
        </p:spPr>
        <p:txBody>
          <a:bodyPr/>
          <a:lstStyle/>
          <a:p>
            <a:r>
              <a:rPr lang="en-GB" dirty="0" smtClean="0"/>
              <a:t>Round 6: Democracy</a:t>
            </a:r>
            <a:endParaRPr lang="en-GB" dirty="0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01" y="254671"/>
            <a:ext cx="4540367" cy="25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8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36" y="2693323"/>
            <a:ext cx="10461078" cy="396059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Name three events in the </a:t>
            </a:r>
            <a:r>
              <a:rPr lang="en-GB" sz="2400" dirty="0" smtClean="0"/>
              <a:t>ancient Olympic </a:t>
            </a:r>
            <a:r>
              <a:rPr lang="en-GB" sz="2400" dirty="0" smtClean="0"/>
              <a:t>Games.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did Greek long jumpers hold to propel themselves forward?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did Greek boxers use instead of gloves?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did Greek athletes use olive oil for?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Which </a:t>
            </a:r>
            <a:r>
              <a:rPr lang="en-GB" sz="2400" dirty="0"/>
              <a:t>god’s statue was inside the big temple at Olympia?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4502" y="536640"/>
            <a:ext cx="5112568" cy="1143000"/>
          </a:xfrm>
        </p:spPr>
        <p:txBody>
          <a:bodyPr/>
          <a:lstStyle/>
          <a:p>
            <a:r>
              <a:rPr lang="en-GB" dirty="0" smtClean="0"/>
              <a:t>Round 7: Olympics</a:t>
            </a:r>
            <a:endParaRPr lang="en-GB" dirty="0"/>
          </a:p>
        </p:txBody>
      </p:sp>
      <p:pic>
        <p:nvPicPr>
          <p:cNvPr id="6" name="Picture 2" descr="Image result for olympic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46" y="323229"/>
            <a:ext cx="3725765" cy="20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677" y="2302586"/>
            <a:ext cx="9371954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is a hoplite’s shield called?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two weapons does a hoplite carry?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might you have a picture of on </a:t>
            </a:r>
            <a:r>
              <a:rPr lang="en-GB" sz="2400" dirty="0" smtClean="0"/>
              <a:t>a Greek </a:t>
            </a:r>
            <a:r>
              <a:rPr lang="en-GB" sz="2400" dirty="0"/>
              <a:t>shield?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Which </a:t>
            </a:r>
            <a:r>
              <a:rPr lang="en-GB" sz="2400" dirty="0"/>
              <a:t>neighbouring Empire was the biggest threat to </a:t>
            </a:r>
            <a:r>
              <a:rPr lang="en-GB" sz="2400" dirty="0" smtClean="0"/>
              <a:t>ancient </a:t>
            </a:r>
            <a:r>
              <a:rPr lang="en-GB" sz="2400" dirty="0"/>
              <a:t>Greece?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Name </a:t>
            </a:r>
            <a:r>
              <a:rPr lang="en-GB" sz="2400" dirty="0"/>
              <a:t>a piece of armour worn by hoplites.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3038" y="710117"/>
            <a:ext cx="5112568" cy="1143000"/>
          </a:xfrm>
        </p:spPr>
        <p:txBody>
          <a:bodyPr/>
          <a:lstStyle/>
          <a:p>
            <a:r>
              <a:rPr lang="en-GB" dirty="0" smtClean="0"/>
              <a:t>Round 8: Warfare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00053" y="709331"/>
            <a:ext cx="3611070" cy="2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622</Words>
  <Application>Microsoft Office PowerPoint</Application>
  <PresentationFormat>Widescreen</PresentationFormat>
  <Paragraphs>82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Team Quiz</vt:lpstr>
      <vt:lpstr>Round 1: Archaeology</vt:lpstr>
      <vt:lpstr>Round 2: Early Historians</vt:lpstr>
      <vt:lpstr>Round 3: Ancient Greece</vt:lpstr>
      <vt:lpstr>Round 4: Greek Religion</vt:lpstr>
      <vt:lpstr>Round 5: Myths and Heroes</vt:lpstr>
      <vt:lpstr>Round 6: Democracy</vt:lpstr>
      <vt:lpstr>Round 7: Olympics</vt:lpstr>
      <vt:lpstr>Round 8: Warfare</vt:lpstr>
      <vt:lpstr>Round 9: Coinage</vt:lpstr>
      <vt:lpstr>Round 10: Households</vt:lpstr>
      <vt:lpstr>Round 11: Architecture</vt:lpstr>
      <vt:lpstr>Round 12: Conclusion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Quiz</dc:title>
  <dc:creator>Sally Waite</dc:creator>
  <cp:lastModifiedBy>Sally Waite</cp:lastModifiedBy>
  <cp:revision>15</cp:revision>
  <dcterms:created xsi:type="dcterms:W3CDTF">2019-10-03T11:17:43Z</dcterms:created>
  <dcterms:modified xsi:type="dcterms:W3CDTF">2019-11-27T13:47:04Z</dcterms:modified>
</cp:coreProperties>
</file>